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19" autoAdjust="0"/>
    <p:restoredTop sz="94660"/>
  </p:normalViewPr>
  <p:slideViewPr>
    <p:cSldViewPr>
      <p:cViewPr>
        <p:scale>
          <a:sx n="66" d="100"/>
          <a:sy n="66" d="100"/>
        </p:scale>
        <p:origin x="-1458" y="-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797C44E7-4DBA-4427-8FE1-FE4D3DF1E73C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E0EB776-6568-4CCB-8555-FE340A5ECAB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C44E7-4DBA-4427-8FE1-FE4D3DF1E73C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EB776-6568-4CCB-8555-FE340A5ECA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C44E7-4DBA-4427-8FE1-FE4D3DF1E73C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3E0EB776-6568-4CCB-8555-FE340A5ECA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C44E7-4DBA-4427-8FE1-FE4D3DF1E73C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EB776-6568-4CCB-8555-FE340A5ECAB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97C44E7-4DBA-4427-8FE1-FE4D3DF1E73C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3E0EB776-6568-4CCB-8555-FE340A5ECAB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C44E7-4DBA-4427-8FE1-FE4D3DF1E73C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EB776-6568-4CCB-8555-FE340A5ECAB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C44E7-4DBA-4427-8FE1-FE4D3DF1E73C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EB776-6568-4CCB-8555-FE340A5ECAB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C44E7-4DBA-4427-8FE1-FE4D3DF1E73C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EB776-6568-4CCB-8555-FE340A5ECABE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C44E7-4DBA-4427-8FE1-FE4D3DF1E73C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EB776-6568-4CCB-8555-FE340A5ECA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C44E7-4DBA-4427-8FE1-FE4D3DF1E73C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E0EB776-6568-4CCB-8555-FE340A5ECAB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C44E7-4DBA-4427-8FE1-FE4D3DF1E73C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EB776-6568-4CCB-8555-FE340A5ECAB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797C44E7-4DBA-4427-8FE1-FE4D3DF1E73C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3E0EB776-6568-4CCB-8555-FE340A5ECAB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" y="4876800"/>
            <a:ext cx="6172200" cy="1470025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72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Julia Lemus</a:t>
            </a:r>
            <a:endParaRPr lang="en-US" sz="7200" b="1" cap="all" dirty="0">
              <a:ln w="0"/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28600"/>
            <a:ext cx="2833721" cy="4509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 descr="C:\Users\lhsfreshman\Downloads\IMG_049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89" r="52917" b="-18333"/>
          <a:stretch/>
        </p:blipFill>
        <p:spPr bwMode="auto">
          <a:xfrm>
            <a:off x="228600" y="228600"/>
            <a:ext cx="3581400" cy="5674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0570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5853"/>
            <a:ext cx="4876796" cy="4713093"/>
          </a:xfrm>
        </p:spPr>
        <p:txBody>
          <a:bodyPr>
            <a:normAutofit fontScale="32500" lnSpcReduction="20000"/>
          </a:bodyPr>
          <a:lstStyle/>
          <a:p>
            <a:r>
              <a:rPr lang="en-US" sz="11100" dirty="0">
                <a:solidFill>
                  <a:schemeClr val="tx1"/>
                </a:solidFill>
              </a:rPr>
              <a:t>H</a:t>
            </a:r>
            <a:r>
              <a:rPr lang="en-US" sz="11100" dirty="0" smtClean="0">
                <a:solidFill>
                  <a:schemeClr val="tx1"/>
                </a:solidFill>
              </a:rPr>
              <a:t>e </a:t>
            </a:r>
            <a:r>
              <a:rPr lang="en-US" sz="11100" dirty="0" err="1" smtClean="0">
                <a:solidFill>
                  <a:schemeClr val="tx1"/>
                </a:solidFill>
              </a:rPr>
              <a:t>vivido</a:t>
            </a:r>
            <a:r>
              <a:rPr lang="en-US" sz="11100" dirty="0" smtClean="0">
                <a:solidFill>
                  <a:schemeClr val="tx1"/>
                </a:solidFill>
              </a:rPr>
              <a:t> </a:t>
            </a:r>
            <a:r>
              <a:rPr lang="en-US" sz="11100" dirty="0" err="1" smtClean="0">
                <a:solidFill>
                  <a:schemeClr val="tx1"/>
                </a:solidFill>
              </a:rPr>
              <a:t>en</a:t>
            </a:r>
            <a:r>
              <a:rPr lang="en-US" sz="11100" dirty="0" smtClean="0">
                <a:solidFill>
                  <a:schemeClr val="tx1"/>
                </a:solidFill>
              </a:rPr>
              <a:t> Lindsay </a:t>
            </a:r>
            <a:r>
              <a:rPr lang="en-US" sz="11100" dirty="0" err="1" smtClean="0">
                <a:solidFill>
                  <a:schemeClr val="tx1"/>
                </a:solidFill>
              </a:rPr>
              <a:t>toda</a:t>
            </a:r>
            <a:r>
              <a:rPr lang="en-US" sz="11100" dirty="0" smtClean="0">
                <a:solidFill>
                  <a:schemeClr val="tx1"/>
                </a:solidFill>
              </a:rPr>
              <a:t> mi </a:t>
            </a:r>
            <a:r>
              <a:rPr lang="en-US" sz="11100" dirty="0" err="1" smtClean="0">
                <a:solidFill>
                  <a:schemeClr val="tx1"/>
                </a:solidFill>
              </a:rPr>
              <a:t>vida</a:t>
            </a:r>
            <a:endParaRPr lang="en-US" sz="11100" dirty="0" smtClean="0">
              <a:solidFill>
                <a:schemeClr val="tx1"/>
              </a:solidFill>
            </a:endParaRPr>
          </a:p>
          <a:p>
            <a:r>
              <a:rPr lang="en-US" sz="11100" dirty="0" smtClean="0">
                <a:solidFill>
                  <a:schemeClr val="tx1"/>
                </a:solidFill>
              </a:rPr>
              <a:t>1 </a:t>
            </a:r>
            <a:r>
              <a:rPr lang="en-US" sz="11100" dirty="0" err="1" smtClean="0">
                <a:solidFill>
                  <a:schemeClr val="tx1"/>
                </a:solidFill>
              </a:rPr>
              <a:t>hermano</a:t>
            </a:r>
            <a:r>
              <a:rPr lang="en-US" sz="11100" dirty="0" smtClean="0">
                <a:solidFill>
                  <a:schemeClr val="tx1"/>
                </a:solidFill>
              </a:rPr>
              <a:t> y 1 </a:t>
            </a:r>
            <a:r>
              <a:rPr lang="en-US" sz="11100" dirty="0" err="1" smtClean="0">
                <a:solidFill>
                  <a:schemeClr val="tx1"/>
                </a:solidFill>
              </a:rPr>
              <a:t>hermana</a:t>
            </a:r>
            <a:endParaRPr lang="en-US" sz="11100" dirty="0">
              <a:solidFill>
                <a:schemeClr val="tx1"/>
              </a:solidFill>
            </a:endParaRPr>
          </a:p>
          <a:p>
            <a:r>
              <a:rPr lang="en-US" sz="11100" dirty="0" err="1">
                <a:solidFill>
                  <a:schemeClr val="tx1"/>
                </a:solidFill>
              </a:rPr>
              <a:t>F</a:t>
            </a:r>
            <a:r>
              <a:rPr lang="en-US" sz="11100" dirty="0" err="1" smtClean="0">
                <a:solidFill>
                  <a:schemeClr val="tx1"/>
                </a:solidFill>
              </a:rPr>
              <a:t>amilia</a:t>
            </a:r>
            <a:r>
              <a:rPr lang="en-US" sz="11100" dirty="0" smtClean="0">
                <a:solidFill>
                  <a:schemeClr val="tx1"/>
                </a:solidFill>
              </a:rPr>
              <a:t> </a:t>
            </a:r>
            <a:r>
              <a:rPr lang="en-US" sz="11100" dirty="0" err="1" smtClean="0">
                <a:solidFill>
                  <a:schemeClr val="tx1"/>
                </a:solidFill>
              </a:rPr>
              <a:t>inmigrante</a:t>
            </a:r>
            <a:endParaRPr lang="en-US" sz="11100" dirty="0" smtClean="0">
              <a:solidFill>
                <a:schemeClr val="tx1"/>
              </a:solidFill>
            </a:endParaRPr>
          </a:p>
          <a:p>
            <a:r>
              <a:rPr lang="en-US" sz="11100" dirty="0" err="1" smtClean="0">
                <a:solidFill>
                  <a:schemeClr val="tx1"/>
                </a:solidFill>
              </a:rPr>
              <a:t>Mi</a:t>
            </a:r>
            <a:r>
              <a:rPr lang="en-US" sz="11100" dirty="0" smtClean="0">
                <a:solidFill>
                  <a:schemeClr val="tx1"/>
                </a:solidFill>
              </a:rPr>
              <a:t> primer </a:t>
            </a:r>
            <a:r>
              <a:rPr lang="en-US" sz="11100" dirty="0" err="1" smtClean="0">
                <a:solidFill>
                  <a:schemeClr val="tx1"/>
                </a:solidFill>
              </a:rPr>
              <a:t>lenguaje</a:t>
            </a:r>
            <a:r>
              <a:rPr lang="en-US" sz="11100" dirty="0" smtClean="0">
                <a:solidFill>
                  <a:schemeClr val="tx1"/>
                </a:solidFill>
              </a:rPr>
              <a:t> </a:t>
            </a:r>
            <a:r>
              <a:rPr lang="en-US" sz="11100" dirty="0" err="1" smtClean="0">
                <a:solidFill>
                  <a:schemeClr val="tx1"/>
                </a:solidFill>
              </a:rPr>
              <a:t>fue</a:t>
            </a:r>
            <a:r>
              <a:rPr lang="en-US" sz="11100" dirty="0" smtClean="0">
                <a:solidFill>
                  <a:schemeClr val="tx1"/>
                </a:solidFill>
              </a:rPr>
              <a:t> </a:t>
            </a:r>
            <a:r>
              <a:rPr lang="en-US" sz="11100" smtClean="0">
                <a:solidFill>
                  <a:schemeClr val="tx1"/>
                </a:solidFill>
              </a:rPr>
              <a:t>español</a:t>
            </a:r>
            <a:endParaRPr lang="en-US" sz="11100" dirty="0" smtClean="0">
              <a:solidFill>
                <a:schemeClr val="tx1"/>
              </a:solidFill>
            </a:endParaRPr>
          </a:p>
          <a:p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5400" dirty="0" err="1" smtClean="0"/>
              <a:t>Acerca</a:t>
            </a:r>
            <a:r>
              <a:rPr lang="en-US" sz="5400" dirty="0" smtClean="0"/>
              <a:t> de </a:t>
            </a:r>
            <a:r>
              <a:rPr lang="en-US" sz="5400" dirty="0" err="1" smtClean="0"/>
              <a:t>Mi</a:t>
            </a:r>
            <a:endParaRPr lang="en-US" sz="5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605590" y="1757360"/>
            <a:ext cx="2438400" cy="1971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1585" y="4114798"/>
            <a:ext cx="2019045" cy="262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202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407 -0.04723 L -0.21858 -0.04723 C -0.31042 -0.04723 -0.42292 0.00717 -0.42292 0.05138 L -0.42292 0.15 " pathEditMode="relative" rAng="0" ptsTypes="FfFF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51" y="98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2239 0.15277 L -0.01406 -0.04723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417" y="-1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3.33333E-6 L -0.20625 3.33333E-6 C -0.29879 3.33333E-6 -0.4125 -0.03658 -0.4125 -0.06667 L -0.4125 -0.13334 " pathEditMode="relative" rAng="0" ptsTypes="FfFF">
                                      <p:cBhvr>
                                        <p:cTn id="17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625" y="-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205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125 -0.13333 L 0.00503 0.01389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68" y="7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" y="1614504"/>
            <a:ext cx="5029200" cy="4953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002060"/>
                </a:solidFill>
              </a:rPr>
              <a:t>FBLA</a:t>
            </a:r>
          </a:p>
          <a:p>
            <a:r>
              <a:rPr lang="en-US" sz="3600" dirty="0" smtClean="0">
                <a:solidFill>
                  <a:srgbClr val="002060"/>
                </a:solidFill>
              </a:rPr>
              <a:t>Ono Sister City Association</a:t>
            </a:r>
            <a:endParaRPr lang="en-US" sz="3600" dirty="0">
              <a:solidFill>
                <a:srgbClr val="002060"/>
              </a:solidFill>
            </a:endParaRPr>
          </a:p>
          <a:p>
            <a:r>
              <a:rPr lang="en-US" sz="3600" dirty="0" err="1" smtClean="0">
                <a:solidFill>
                  <a:srgbClr val="002060"/>
                </a:solidFill>
              </a:rPr>
              <a:t>TRiO</a:t>
            </a:r>
            <a:endParaRPr lang="en-US" sz="3600" dirty="0" smtClean="0">
              <a:solidFill>
                <a:srgbClr val="002060"/>
              </a:solidFill>
            </a:endParaRPr>
          </a:p>
          <a:p>
            <a:r>
              <a:rPr lang="en-US" sz="3600" dirty="0" smtClean="0">
                <a:solidFill>
                  <a:srgbClr val="002060"/>
                </a:solidFill>
              </a:rPr>
              <a:t>REAP</a:t>
            </a:r>
          </a:p>
          <a:p>
            <a:pPr marL="45720" indent="0">
              <a:buNone/>
            </a:pPr>
            <a:endParaRPr lang="en-US" sz="2800" dirty="0" smtClean="0">
              <a:solidFill>
                <a:srgbClr val="002060"/>
              </a:solidFill>
            </a:endParaRP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High School Experience</a:t>
            </a:r>
            <a:endParaRPr lang="en-US" sz="40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3884" y="5480050"/>
            <a:ext cx="1620983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480050"/>
            <a:ext cx="1671484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5493143"/>
            <a:ext cx="1407907" cy="1206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905000"/>
            <a:ext cx="4735604" cy="3354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473475" y="2136970"/>
            <a:ext cx="3969143" cy="2743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8936" y="5474093"/>
            <a:ext cx="1381651" cy="1206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0293" y="2133600"/>
            <a:ext cx="5012268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2129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4953000" cy="2895600"/>
          </a:xfrm>
        </p:spPr>
        <p:txBody>
          <a:bodyPr>
            <a:noAutofit/>
          </a:bodyPr>
          <a:lstStyle/>
          <a:p>
            <a:r>
              <a:rPr lang="en-US" sz="3200" dirty="0" err="1" smtClean="0">
                <a:solidFill>
                  <a:schemeClr val="tx1"/>
                </a:solidFill>
              </a:rPr>
              <a:t>Fui</a:t>
            </a:r>
            <a:r>
              <a:rPr lang="en-US" sz="3200" dirty="0" smtClean="0">
                <a:solidFill>
                  <a:schemeClr val="tx1"/>
                </a:solidFill>
              </a:rPr>
              <a:t> a </a:t>
            </a:r>
            <a:r>
              <a:rPr lang="en-US" sz="3200" dirty="0" err="1" smtClean="0">
                <a:solidFill>
                  <a:schemeClr val="tx1"/>
                </a:solidFill>
              </a:rPr>
              <a:t>observar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una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trabajadora</a:t>
            </a:r>
            <a:r>
              <a:rPr lang="en-US" sz="3200" dirty="0" smtClean="0">
                <a:solidFill>
                  <a:schemeClr val="tx1"/>
                </a:solidFill>
              </a:rPr>
              <a:t> social.</a:t>
            </a:r>
          </a:p>
          <a:p>
            <a:r>
              <a:rPr lang="en-US" sz="3200" dirty="0" smtClean="0">
                <a:solidFill>
                  <a:schemeClr val="tx1"/>
                </a:solidFill>
              </a:rPr>
              <a:t>Ella se </a:t>
            </a:r>
            <a:r>
              <a:rPr lang="en-US" sz="3200" dirty="0" err="1" smtClean="0">
                <a:solidFill>
                  <a:schemeClr val="tx1"/>
                </a:solidFill>
              </a:rPr>
              <a:t>especializa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en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casos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inmigrantes</a:t>
            </a:r>
            <a:r>
              <a:rPr lang="en-US" sz="3200" dirty="0" smtClean="0">
                <a:solidFill>
                  <a:schemeClr val="tx1"/>
                </a:solidFill>
              </a:rPr>
              <a:t>.</a:t>
            </a:r>
          </a:p>
          <a:p>
            <a:r>
              <a:rPr lang="en-US" sz="3200" dirty="0" err="1" smtClean="0">
                <a:solidFill>
                  <a:schemeClr val="tx1"/>
                </a:solidFill>
              </a:rPr>
              <a:t>Ayuda</a:t>
            </a:r>
            <a:r>
              <a:rPr lang="en-US" sz="3200" dirty="0" smtClean="0">
                <a:solidFill>
                  <a:schemeClr val="tx1"/>
                </a:solidFill>
              </a:rPr>
              <a:t> a la </a:t>
            </a:r>
            <a:r>
              <a:rPr lang="en-US" sz="3200" dirty="0" err="1" smtClean="0">
                <a:solidFill>
                  <a:schemeClr val="tx1"/>
                </a:solidFill>
              </a:rPr>
              <a:t>comunidad</a:t>
            </a:r>
            <a:r>
              <a:rPr lang="en-US" sz="3200" dirty="0" smtClean="0">
                <a:solidFill>
                  <a:schemeClr val="tx1"/>
                </a:solidFill>
              </a:rPr>
              <a:t> local.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1143000"/>
          </a:xfrm>
        </p:spPr>
        <p:txBody>
          <a:bodyPr>
            <a:noAutofit/>
          </a:bodyPr>
          <a:lstStyle/>
          <a:p>
            <a:r>
              <a:rPr lang="en-US" sz="4400" dirty="0" err="1" smtClean="0"/>
              <a:t>Observación</a:t>
            </a:r>
            <a:r>
              <a:rPr lang="en-US" sz="4400" dirty="0" smtClean="0"/>
              <a:t> </a:t>
            </a:r>
            <a:r>
              <a:rPr lang="en-US" sz="4400" dirty="0" err="1" smtClean="0"/>
              <a:t>Profesional</a:t>
            </a:r>
            <a:r>
              <a:rPr lang="en-US" sz="4400" dirty="0" smtClean="0"/>
              <a:t> (Job Shadow)</a:t>
            </a:r>
            <a:endParaRPr lang="en-US" sz="4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133600"/>
            <a:ext cx="2819400" cy="288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8329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6096000" cy="4572000"/>
          </a:xfrm>
        </p:spPr>
        <p:txBody>
          <a:bodyPr>
            <a:normAutofit/>
          </a:bodyPr>
          <a:lstStyle/>
          <a:p>
            <a:r>
              <a:rPr lang="en-US" sz="3000" b="1" dirty="0" smtClean="0">
                <a:solidFill>
                  <a:srgbClr val="002060"/>
                </a:solidFill>
              </a:rPr>
              <a:t>Wanted to learn a  new language.</a:t>
            </a:r>
          </a:p>
          <a:p>
            <a:r>
              <a:rPr lang="en-US" sz="3000" b="1" dirty="0" smtClean="0">
                <a:solidFill>
                  <a:srgbClr val="002060"/>
                </a:solidFill>
              </a:rPr>
              <a:t>Mr. </a:t>
            </a:r>
            <a:r>
              <a:rPr lang="en-US" sz="3000" b="1" dirty="0" err="1" smtClean="0">
                <a:solidFill>
                  <a:srgbClr val="002060"/>
                </a:solidFill>
              </a:rPr>
              <a:t>Doumbia</a:t>
            </a:r>
            <a:endParaRPr lang="en-US" sz="3000" b="1" dirty="0" smtClean="0">
              <a:solidFill>
                <a:srgbClr val="002060"/>
              </a:solidFill>
            </a:endParaRPr>
          </a:p>
          <a:p>
            <a:r>
              <a:rPr lang="en-US" sz="3000" b="1" dirty="0" smtClean="0">
                <a:solidFill>
                  <a:srgbClr val="002060"/>
                </a:solidFill>
              </a:rPr>
              <a:t>Had to finish pathway online</a:t>
            </a:r>
          </a:p>
          <a:p>
            <a:r>
              <a:rPr lang="en-US" sz="3000" b="1" dirty="0" smtClean="0">
                <a:solidFill>
                  <a:srgbClr val="002060"/>
                </a:solidFill>
              </a:rPr>
              <a:t>Want to pick up French again someday.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Pathway</a:t>
            </a:r>
            <a:endParaRPr lang="en-US" sz="5400" dirty="0"/>
          </a:p>
        </p:txBody>
      </p:sp>
      <p:pic>
        <p:nvPicPr>
          <p:cNvPr id="1026" name="Picture 2" descr="C:\Users\lhsfreshman\Pictures\-Frenc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4539343"/>
            <a:ext cx="5066881" cy="2098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2852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222798"/>
            <a:ext cx="3733800" cy="2460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340" y="304800"/>
            <a:ext cx="6781060" cy="1054394"/>
          </a:xfrm>
        </p:spPr>
        <p:txBody>
          <a:bodyPr/>
          <a:lstStyle/>
          <a:p>
            <a:r>
              <a:rPr lang="en-US" dirty="0" smtClean="0"/>
              <a:t>Planes </a:t>
            </a:r>
            <a:r>
              <a:rPr lang="es-MX" dirty="0" smtClean="0"/>
              <a:t>Después</a:t>
            </a:r>
            <a:r>
              <a:rPr lang="en-US" dirty="0" smtClean="0"/>
              <a:t> de LHS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6144" y="1161143"/>
            <a:ext cx="2946182" cy="1235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74741" y="1981200"/>
            <a:ext cx="590225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UCs y CSUs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err="1" smtClean="0"/>
              <a:t>Aprender</a:t>
            </a:r>
            <a:r>
              <a:rPr lang="en-US" sz="2800" dirty="0" smtClean="0"/>
              <a:t> un </a:t>
            </a:r>
            <a:r>
              <a:rPr lang="en-US" sz="2800" dirty="0" err="1" smtClean="0"/>
              <a:t>nuevo</a:t>
            </a:r>
            <a:r>
              <a:rPr lang="en-US" sz="2800" dirty="0" smtClean="0"/>
              <a:t> </a:t>
            </a:r>
            <a:r>
              <a:rPr lang="en-US" sz="2800" dirty="0" err="1" smtClean="0"/>
              <a:t>lenguaje</a:t>
            </a:r>
            <a:endParaRPr lang="en-US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err="1" smtClean="0"/>
              <a:t>Viajar</a:t>
            </a:r>
            <a:r>
              <a:rPr lang="en-US" sz="2800" dirty="0" smtClean="0"/>
              <a:t> </a:t>
            </a:r>
            <a:r>
              <a:rPr lang="en-US" sz="2800" dirty="0" err="1" smtClean="0"/>
              <a:t>por</a:t>
            </a:r>
            <a:r>
              <a:rPr lang="en-US" sz="2800" dirty="0" smtClean="0"/>
              <a:t> el </a:t>
            </a:r>
            <a:r>
              <a:rPr lang="en-US" sz="2800" dirty="0" err="1" smtClean="0"/>
              <a:t>mundo</a:t>
            </a:r>
            <a:endParaRPr lang="en-US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err="1" smtClean="0"/>
              <a:t>Ayudar</a:t>
            </a:r>
            <a:r>
              <a:rPr lang="en-US" sz="2800" dirty="0" smtClean="0"/>
              <a:t> a personas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376" y="5298859"/>
            <a:ext cx="1409700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718" y="5298859"/>
            <a:ext cx="1409700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717" y="3886199"/>
            <a:ext cx="2822609" cy="1412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718" y="2564044"/>
            <a:ext cx="2822608" cy="1322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1538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6553200" cy="3962400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002060"/>
                </a:solidFill>
              </a:rPr>
              <a:t>M</a:t>
            </a:r>
            <a:r>
              <a:rPr lang="en-US" sz="3200" b="1" dirty="0" smtClean="0">
                <a:solidFill>
                  <a:srgbClr val="002060"/>
                </a:solidFill>
              </a:rPr>
              <a:t>ore confidence</a:t>
            </a:r>
          </a:p>
          <a:p>
            <a:r>
              <a:rPr lang="en-US" sz="3200" b="1" dirty="0">
                <a:solidFill>
                  <a:srgbClr val="002060"/>
                </a:solidFill>
              </a:rPr>
              <a:t>A</a:t>
            </a:r>
            <a:r>
              <a:rPr lang="en-US" sz="3200" b="1" dirty="0" smtClean="0">
                <a:solidFill>
                  <a:srgbClr val="002060"/>
                </a:solidFill>
              </a:rPr>
              <a:t>mazing memories from clubs</a:t>
            </a:r>
            <a:endParaRPr lang="en-US" sz="3200" b="1" dirty="0">
              <a:solidFill>
                <a:srgbClr val="002060"/>
              </a:solidFill>
            </a:endParaRPr>
          </a:p>
          <a:p>
            <a:r>
              <a:rPr lang="en-US" sz="3200" b="1" dirty="0" smtClean="0">
                <a:solidFill>
                  <a:srgbClr val="002060"/>
                </a:solidFill>
              </a:rPr>
              <a:t>Teachers </a:t>
            </a:r>
            <a:endParaRPr lang="en-US" sz="3200" b="1" dirty="0">
              <a:solidFill>
                <a:srgbClr val="002060"/>
              </a:solidFill>
            </a:endParaRPr>
          </a:p>
          <a:p>
            <a:r>
              <a:rPr lang="en-US" sz="3200" b="1" dirty="0" smtClean="0">
                <a:solidFill>
                  <a:srgbClr val="002060"/>
                </a:solidFill>
              </a:rPr>
              <a:t>Friends</a:t>
            </a:r>
          </a:p>
          <a:p>
            <a:r>
              <a:rPr lang="en-US" sz="3200" b="1" dirty="0" smtClean="0">
                <a:solidFill>
                  <a:srgbClr val="002060"/>
                </a:solidFill>
              </a:rPr>
              <a:t>PBS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Leaving LHS</a:t>
            </a:r>
            <a:endParaRPr lang="en-US" sz="5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546755"/>
            <a:ext cx="2246313" cy="3146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546755"/>
            <a:ext cx="2435225" cy="3146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ight Arrow 3"/>
          <p:cNvSpPr/>
          <p:nvPr/>
        </p:nvSpPr>
        <p:spPr>
          <a:xfrm>
            <a:off x="5460320" y="4815027"/>
            <a:ext cx="1125537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537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76400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8000" dirty="0" smtClean="0">
                <a:solidFill>
                  <a:srgbClr val="002060"/>
                </a:solidFill>
                <a:latin typeface="Lucida Calligraphy" panose="03010101010101010101" pitchFamily="66" charset="0"/>
              </a:rPr>
              <a:t>QUESTIONS?</a:t>
            </a:r>
          </a:p>
          <a:p>
            <a:pPr marL="0" indent="0" algn="ctr">
              <a:buNone/>
            </a:pPr>
            <a:r>
              <a:rPr lang="en-US" sz="7200" dirty="0">
                <a:solidFill>
                  <a:schemeClr val="tx1"/>
                </a:solidFill>
                <a:latin typeface="Lucida Calligraphy" panose="03010101010101010101" pitchFamily="66" charset="0"/>
              </a:rPr>
              <a:t>¿</a:t>
            </a:r>
            <a:r>
              <a:rPr lang="en-US" sz="7200" dirty="0" smtClean="0">
                <a:solidFill>
                  <a:schemeClr val="tx1"/>
                </a:solidFill>
                <a:latin typeface="Lucida Calligraphy" panose="03010101010101010101" pitchFamily="66" charset="0"/>
              </a:rPr>
              <a:t>PREGUNTAS?</a:t>
            </a:r>
            <a:endParaRPr lang="en-US" sz="7200" dirty="0">
              <a:solidFill>
                <a:schemeClr val="tx1"/>
              </a:solidFill>
              <a:latin typeface="Lucida Calligraphy" panose="03010101010101010101" pitchFamily="66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953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Charlemagne Std" pitchFamily="82" charset="0"/>
              </a:rPr>
              <a:t>“The art and science of asking questions is the source of all knowledge.”</a:t>
            </a:r>
            <a:b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Charlemagne Std" pitchFamily="82" charset="0"/>
              </a:rPr>
            </a:b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Charlemagne Std" pitchFamily="82" charset="0"/>
              </a:rPr>
              <a:t>                                 -Thomas Berger</a:t>
            </a:r>
            <a:endParaRPr lang="en-US" dirty="0">
              <a:solidFill>
                <a:schemeClr val="accent5">
                  <a:lumMod val="50000"/>
                </a:schemeClr>
              </a:solidFill>
              <a:latin typeface="Charlemagne Std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7324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rid">
  <a:themeElements>
    <a:clrScheme name="Grid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</Template>
  <TotalTime>55155</TotalTime>
  <Words>133</Words>
  <Application>Microsoft Office PowerPoint</Application>
  <PresentationFormat>On-screen Show (4:3)</PresentationFormat>
  <Paragraphs>35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Grid</vt:lpstr>
      <vt:lpstr>Julia Lemus</vt:lpstr>
      <vt:lpstr>Acerca de Mi</vt:lpstr>
      <vt:lpstr>High School Experience</vt:lpstr>
      <vt:lpstr>Observación Profesional (Job Shadow)</vt:lpstr>
      <vt:lpstr>Pathway</vt:lpstr>
      <vt:lpstr>Planes Después de LHS</vt:lpstr>
      <vt:lpstr>Leaving LHS</vt:lpstr>
      <vt:lpstr>“The art and science of asking questions is the source of all knowledge.”                                  -Thomas Berger</vt:lpstr>
    </vt:vector>
  </TitlesOfParts>
  <Company>LPS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Julia Lemus</dc:title>
  <dc:creator>lhsfreshman</dc:creator>
  <cp:lastModifiedBy>lhsfreshman</cp:lastModifiedBy>
  <cp:revision>39</cp:revision>
  <dcterms:created xsi:type="dcterms:W3CDTF">2016-11-17T22:05:49Z</dcterms:created>
  <dcterms:modified xsi:type="dcterms:W3CDTF">2017-01-30T17:32:48Z</dcterms:modified>
</cp:coreProperties>
</file>